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Roboto Slab"/>
      <p:regular r:id="rId15"/>
    </p:embeddedFont>
    <p:embeddedFont>
      <p:font typeface="Roboto Slab"/>
      <p:regular r:id="rId16"/>
    </p:embeddedFont>
    <p:embeddedFont>
      <p:font typeface="Roboto"/>
      <p:regular r:id="rId17"/>
    </p:embeddedFont>
    <p:embeddedFont>
      <p:font typeface="Roboto"/>
      <p:regular r:id="rId18"/>
    </p:embeddedFont>
    <p:embeddedFont>
      <p:font typeface="Roboto"/>
      <p:regular r:id="rId19"/>
    </p:embeddedFont>
    <p:embeddedFont>
      <p:font typeface="Roboto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slideLayout" Target="../slideLayouts/slideLayout8.xml"/><Relationship Id="rId1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Parking Management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Smart and Efficient Vehicle Parking Solution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Presented by: Yash Chavan, Gaurav Salunke, Aaditi Bais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463534"/>
            <a:ext cx="80460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Introduction to Smart Parking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512475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Parking Management System (PMS) leverages technology to optimize parking space utilization and enhance user experience. This project aims to streamline parking operations, reduce congestion, and provide a secure, digital solution for vehicle parking in urban environments.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74839"/>
            <a:ext cx="105017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Addressing Critical Parking Challenges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237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Urban areas face significant parking issues, leading to frustration and economic loss. Our system targets these core problems: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141833"/>
            <a:ext cx="4196358" cy="2448044"/>
          </a:xfrm>
          <a:prstGeom prst="roundRect">
            <a:avLst>
              <a:gd name="adj" fmla="val 1390"/>
            </a:avLst>
          </a:prstGeom>
          <a:noFill/>
          <a:ln w="30480">
            <a:solidFill>
              <a:srgbClr val="585F6B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51084" y="5399127"/>
            <a:ext cx="34134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Congestion &amp; Time Waste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51084" y="5889546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Drivers spend excessive time searching for available parking spots.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141833"/>
            <a:ext cx="4196358" cy="2448044"/>
          </a:xfrm>
          <a:prstGeom prst="roundRect">
            <a:avLst>
              <a:gd name="adj" fmla="val 1390"/>
            </a:avLst>
          </a:prstGeom>
          <a:noFill/>
          <a:ln w="30480">
            <a:solidFill>
              <a:srgbClr val="585F6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74256" y="5399127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Manual Ticketing Inefficiencies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474256" y="6243876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Error-prone and slow manual processes lead to delays and disputes.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40133" y="5141833"/>
            <a:ext cx="4196358" cy="2448044"/>
          </a:xfrm>
          <a:prstGeom prst="roundRect">
            <a:avLst>
              <a:gd name="adj" fmla="val 1390"/>
            </a:avLst>
          </a:prstGeom>
          <a:noFill/>
          <a:ln w="30480">
            <a:solidFill>
              <a:srgbClr val="585F6B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97427" y="5399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Space Unavailability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897427" y="5889546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Lack of real-time information on open parking slots exacerbates the problem.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7677"/>
            <a:ext cx="130244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Project Objectives: Enhancing Parking Efficiency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300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primary objectives are to revolutionize parking management by integrating automation and digital security.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4148138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44253" y="4282797"/>
            <a:ext cx="29100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Reduce Manual Effort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44253" y="4773216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Automate entry, exit, and payment processes, minimizing human intervention.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4148138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086356" y="4282797"/>
            <a:ext cx="29829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Track Slot Availability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086356" y="4773216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 real-time updates on vacant and occupied parking spaces.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4148138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528459" y="4282797"/>
            <a:ext cx="31912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Secure Digital Ticketing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528459" y="4773216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a robust, digital ticketing system for enhanced security and convenience.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1737" y="441365"/>
            <a:ext cx="5782151" cy="501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System Architecture Overview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61737" y="1263968"/>
            <a:ext cx="13506926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Parking Management System comprises interconnected modules ensuring seamless operation and data flow.</a:t>
            </a:r>
            <a:endParaRPr lang="en-US" sz="12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339" y="1701165"/>
            <a:ext cx="13395603" cy="577655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18661" y="6138302"/>
            <a:ext cx="3646853" cy="455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 Interface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518661" y="6702213"/>
            <a:ext cx="7361240" cy="303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 user access and info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1518661" y="4801122"/>
            <a:ext cx="3646853" cy="455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Admin Panel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518661" y="5365033"/>
            <a:ext cx="7361240" cy="303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Control and monitor system settings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1518661" y="3477450"/>
            <a:ext cx="3646853" cy="45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Database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518661" y="4041361"/>
            <a:ext cx="7361240" cy="303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Store and manage parking data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1518661" y="2140271"/>
            <a:ext cx="3646853" cy="45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Entry/Exit Sensor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518661" y="2704182"/>
            <a:ext cx="7361240" cy="303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Detect vehicle movements at gates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561737" y="7658219"/>
            <a:ext cx="13506926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Entry/Exit Sensor: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Detects vehicle presence and movement.</a:t>
            </a:r>
            <a:endParaRPr lang="en-US" sz="1250" dirty="0"/>
          </a:p>
        </p:txBody>
      </p:sp>
      <p:sp>
        <p:nvSpPr>
          <p:cNvPr id="14" name="Text 11"/>
          <p:cNvSpPr/>
          <p:nvPr/>
        </p:nvSpPr>
        <p:spPr>
          <a:xfrm>
            <a:off x="561737" y="7970996"/>
            <a:ext cx="13506926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Database: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Stores real-time parking data, user information, and transaction records.</a:t>
            </a:r>
            <a:endParaRPr lang="en-US" sz="1250" dirty="0"/>
          </a:p>
        </p:txBody>
      </p:sp>
      <p:sp>
        <p:nvSpPr>
          <p:cNvPr id="15" name="Text 12"/>
          <p:cNvSpPr/>
          <p:nvPr/>
        </p:nvSpPr>
        <p:spPr>
          <a:xfrm>
            <a:off x="561737" y="8283773"/>
            <a:ext cx="13506926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Admin Panel: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Centralized control for system management and reporting.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561737" y="8596551"/>
            <a:ext cx="13506926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Interface: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Provides an intuitive platform for drivers to find and reserve parking.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5532"/>
            <a:ext cx="67664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Robust Technology Stack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579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system is built on a reliable and widely-adopted technology stack, ensuring stability and scalability.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4028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Core Technologies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9839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Languages: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Java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4261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Backend: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JDBC for database connectivity with MySQL.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683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GUI: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Java Swing / JavaFX for rich user interfaces.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4028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Development Tools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39839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IntelliJ IDEA for efficient code development.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42614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Server Environment: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XAMPP for local server setup and database management.</a:t>
            </a:r>
            <a:endParaRPr lang="en-US" sz="17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5280" y="5711666"/>
            <a:ext cx="1448872" cy="907256"/>
          </a:xfrm>
          <a:prstGeom prst="rect">
            <a:avLst/>
          </a:prstGeom>
        </p:spPr>
      </p:pic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603" y="5711666"/>
            <a:ext cx="1448872" cy="907256"/>
          </a:xfrm>
          <a:prstGeom prst="rect">
            <a:avLst/>
          </a:prstGeom>
        </p:spPr>
      </p:pic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926" y="5711666"/>
            <a:ext cx="1448872" cy="907256"/>
          </a:xfrm>
          <a:prstGeom prst="rect">
            <a:avLst/>
          </a:prstGeom>
        </p:spPr>
      </p:pic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6248" y="5711666"/>
            <a:ext cx="1448872" cy="90725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94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3282" y="426839"/>
            <a:ext cx="6195893" cy="485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Features and Implementation</a:t>
            </a:r>
            <a:endParaRPr lang="en-US" sz="3050" dirty="0"/>
          </a:p>
        </p:txBody>
      </p:sp>
      <p:sp>
        <p:nvSpPr>
          <p:cNvPr id="4" name="Text 1"/>
          <p:cNvSpPr/>
          <p:nvPr/>
        </p:nvSpPr>
        <p:spPr>
          <a:xfrm>
            <a:off x="543282" y="1144786"/>
            <a:ext cx="8057436" cy="496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offers a suite of features designed for both users and administrators to ensure efficient parking operations.</a:t>
            </a:r>
            <a:endParaRPr lang="en-US" sz="12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82" y="2025968"/>
            <a:ext cx="8057436" cy="91440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173" y="1816060"/>
            <a:ext cx="465653" cy="465653"/>
          </a:xfrm>
          <a:prstGeom prst="rect">
            <a:avLst/>
          </a:prstGeom>
        </p:spPr>
      </p:pic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834" y="1932503"/>
            <a:ext cx="186214" cy="232767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721281" y="2436852"/>
            <a:ext cx="2175153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Real-time Slot Tracking</a:t>
            </a:r>
            <a:endParaRPr lang="en-US" sz="1500" dirty="0"/>
          </a:p>
        </p:txBody>
      </p:sp>
      <p:sp>
        <p:nvSpPr>
          <p:cNvPr id="9" name="Text 3"/>
          <p:cNvSpPr/>
          <p:nvPr/>
        </p:nvSpPr>
        <p:spPr>
          <a:xfrm>
            <a:off x="721281" y="2772489"/>
            <a:ext cx="7701439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Dynamic updates on parking availability, visible to users.</a:t>
            </a:r>
            <a:endParaRPr lang="en-US" sz="120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282" y="3563898"/>
            <a:ext cx="8057436" cy="91440"/>
          </a:xfrm>
          <a:prstGeom prst="rect">
            <a:avLst/>
          </a:prstGeom>
        </p:spPr>
      </p:pic>
      <p:pic>
        <p:nvPicPr>
          <p:cNvPr id="1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9173" y="3353991"/>
            <a:ext cx="465653" cy="465653"/>
          </a:xfrm>
          <a:prstGeom prst="rect">
            <a:avLst/>
          </a:prstGeom>
        </p:spPr>
      </p:pic>
      <p:pic>
        <p:nvPicPr>
          <p:cNvPr id="1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8834" y="3470434"/>
            <a:ext cx="186214" cy="232767"/>
          </a:xfrm>
          <a:prstGeom prst="rect">
            <a:avLst/>
          </a:prstGeom>
        </p:spPr>
      </p:pic>
      <p:sp>
        <p:nvSpPr>
          <p:cNvPr id="13" name="Text 4"/>
          <p:cNvSpPr/>
          <p:nvPr/>
        </p:nvSpPr>
        <p:spPr>
          <a:xfrm>
            <a:off x="721281" y="3974783"/>
            <a:ext cx="1940481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 Authentication</a:t>
            </a:r>
            <a:endParaRPr lang="en-US" sz="1500" dirty="0"/>
          </a:p>
        </p:txBody>
      </p:sp>
      <p:sp>
        <p:nvSpPr>
          <p:cNvPr id="14" name="Text 5"/>
          <p:cNvSpPr/>
          <p:nvPr/>
        </p:nvSpPr>
        <p:spPr>
          <a:xfrm>
            <a:off x="721281" y="4310420"/>
            <a:ext cx="7701439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Secure login and profile management for registered users.</a:t>
            </a:r>
            <a:endParaRPr lang="en-US" sz="1200" dirty="0"/>
          </a:p>
        </p:txBody>
      </p:sp>
      <p:pic>
        <p:nvPicPr>
          <p:cNvPr id="15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282" y="5101828"/>
            <a:ext cx="8057436" cy="91440"/>
          </a:xfrm>
          <a:prstGeom prst="rect">
            <a:avLst/>
          </a:prstGeom>
        </p:spPr>
      </p:pic>
      <p:pic>
        <p:nvPicPr>
          <p:cNvPr id="16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9173" y="4891921"/>
            <a:ext cx="465653" cy="465653"/>
          </a:xfrm>
          <a:prstGeom prst="rect">
            <a:avLst/>
          </a:prstGeom>
        </p:spPr>
      </p:pic>
      <p:pic>
        <p:nvPicPr>
          <p:cNvPr id="17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78834" y="5008364"/>
            <a:ext cx="186214" cy="232767"/>
          </a:xfrm>
          <a:prstGeom prst="rect">
            <a:avLst/>
          </a:prstGeom>
        </p:spPr>
      </p:pic>
      <p:sp>
        <p:nvSpPr>
          <p:cNvPr id="18" name="Text 6"/>
          <p:cNvSpPr/>
          <p:nvPr/>
        </p:nvSpPr>
        <p:spPr>
          <a:xfrm>
            <a:off x="721281" y="5512713"/>
            <a:ext cx="1940481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Admin Dashboard</a:t>
            </a:r>
            <a:endParaRPr lang="en-US" sz="1500" dirty="0"/>
          </a:p>
        </p:txBody>
      </p:sp>
      <p:sp>
        <p:nvSpPr>
          <p:cNvPr id="19" name="Text 7"/>
          <p:cNvSpPr/>
          <p:nvPr/>
        </p:nvSpPr>
        <p:spPr>
          <a:xfrm>
            <a:off x="721281" y="5848350"/>
            <a:ext cx="7701439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overview of parking lot status, revenue, and user activity.</a:t>
            </a:r>
            <a:endParaRPr lang="en-US" sz="1200" dirty="0"/>
          </a:p>
        </p:txBody>
      </p:sp>
      <p:pic>
        <p:nvPicPr>
          <p:cNvPr id="20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3282" y="6639758"/>
            <a:ext cx="8057436" cy="91440"/>
          </a:xfrm>
          <a:prstGeom prst="rect">
            <a:avLst/>
          </a:prstGeom>
        </p:spPr>
      </p:pic>
      <p:pic>
        <p:nvPicPr>
          <p:cNvPr id="21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39173" y="6429851"/>
            <a:ext cx="465653" cy="465653"/>
          </a:xfrm>
          <a:prstGeom prst="rect">
            <a:avLst/>
          </a:prstGeom>
        </p:spPr>
      </p:pic>
      <p:pic>
        <p:nvPicPr>
          <p:cNvPr id="22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78834" y="6546294"/>
            <a:ext cx="186214" cy="232767"/>
          </a:xfrm>
          <a:prstGeom prst="rect">
            <a:avLst/>
          </a:prstGeom>
        </p:spPr>
      </p:pic>
      <p:sp>
        <p:nvSpPr>
          <p:cNvPr id="23" name="Text 8"/>
          <p:cNvSpPr/>
          <p:nvPr/>
        </p:nvSpPr>
        <p:spPr>
          <a:xfrm>
            <a:off x="721281" y="7050643"/>
            <a:ext cx="2203847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Automated Timestamps</a:t>
            </a:r>
            <a:endParaRPr lang="en-US" sz="1500" dirty="0"/>
          </a:p>
        </p:txBody>
      </p:sp>
      <p:sp>
        <p:nvSpPr>
          <p:cNvPr id="24" name="Text 9"/>
          <p:cNvSpPr/>
          <p:nvPr/>
        </p:nvSpPr>
        <p:spPr>
          <a:xfrm>
            <a:off x="721281" y="7386280"/>
            <a:ext cx="7701439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Accurate recording of vehicle entry and exit times for billing and security.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9852"/>
            <a:ext cx="95988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 &amp; Future Enhancements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8225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Parking Management System offers a comprehensive solution to urban parking challenges, laying the groundwork for future innovations.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90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Summary of Benefits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6711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Enhanced user convenience and reduced search time.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11337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Optimized parking space utilization.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55556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Improved security and digital record-keeping.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99776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Reduced operational costs for parking facilities.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090029"/>
            <a:ext cx="29765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367117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RFID Integration: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faster, automated vehicle identification.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47627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Mobile App Support: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Real-time booking and navigation via smartphone.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28137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Dynamic Pricing: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Adjusting rates based on demand and availability.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608647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 Charging Integration: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Managing and monitoring electric vehicle charging spots.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714672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Thank you for your time. We welcome any questions.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2025-07-21T10:31:28Z</dcterms:created>
  <dcterms:modified xsi:type="dcterms:W3CDTF">2025-07-21T10:31:28Z</dcterms:modified>
</cp:coreProperties>
</file>